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73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354" r:id="rId31"/>
    <p:sldId id="284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0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50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733.xml"/><Relationship Id="rId60" Type="http://schemas.openxmlformats.org/officeDocument/2006/relationships/customXml" Target="../customXml/item1.xml"/><Relationship Id="rId6" Type="http://schemas.openxmlformats.org/officeDocument/2006/relationships/slide" Target="slides/slide4.xml"/><Relationship Id="rId59" Type="http://schemas.openxmlformats.org/officeDocument/2006/relationships/customXmlProps" Target="../customXml/itemProps732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1" Type="http://schemas.openxmlformats.org/officeDocument/2006/relationships/notesSlide" Target="../notesSlides/notesSlide5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9" Type="http://schemas.openxmlformats.org/officeDocument/2006/relationships/tags" Target="../tags/tag687.xml"/><Relationship Id="rId18" Type="http://schemas.openxmlformats.org/officeDocument/2006/relationships/tags" Target="../tags/tag686.xml"/><Relationship Id="rId17" Type="http://schemas.openxmlformats.org/officeDocument/2006/relationships/tags" Target="../tags/tag685.xml"/><Relationship Id="rId16" Type="http://schemas.openxmlformats.org/officeDocument/2006/relationships/tags" Target="../tags/tag684.xml"/><Relationship Id="rId15" Type="http://schemas.openxmlformats.org/officeDocument/2006/relationships/tags" Target="../tags/tag683.xml"/><Relationship Id="rId14" Type="http://schemas.openxmlformats.org/officeDocument/2006/relationships/tags" Target="../tags/tag682.xml"/><Relationship Id="rId13" Type="http://schemas.openxmlformats.org/officeDocument/2006/relationships/tags" Target="../tags/tag681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tags" Target="../tags/tag67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695.xml"/><Relationship Id="rId8" Type="http://schemas.openxmlformats.org/officeDocument/2006/relationships/tags" Target="../tags/tag694.xml"/><Relationship Id="rId7" Type="http://schemas.openxmlformats.org/officeDocument/2006/relationships/tags" Target="../tags/tag693.xml"/><Relationship Id="rId6" Type="http://schemas.openxmlformats.org/officeDocument/2006/relationships/tags" Target="../tags/tag692.xml"/><Relationship Id="rId5" Type="http://schemas.openxmlformats.org/officeDocument/2006/relationships/tags" Target="../tags/tag691.xml"/><Relationship Id="rId4" Type="http://schemas.openxmlformats.org/officeDocument/2006/relationships/tags" Target="../tags/tag690.xml"/><Relationship Id="rId3" Type="http://schemas.openxmlformats.org/officeDocument/2006/relationships/tags" Target="../tags/tag689.xml"/><Relationship Id="rId2" Type="http://schemas.openxmlformats.org/officeDocument/2006/relationships/tags" Target="../tags/tag688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98.xml"/><Relationship Id="rId11" Type="http://schemas.openxmlformats.org/officeDocument/2006/relationships/tags" Target="../tags/tag697.xml"/><Relationship Id="rId10" Type="http://schemas.openxmlformats.org/officeDocument/2006/relationships/tags" Target="../tags/tag696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03.xml"/><Relationship Id="rId4" Type="http://schemas.openxmlformats.org/officeDocument/2006/relationships/tags" Target="../tags/tag702.xml"/><Relationship Id="rId3" Type="http://schemas.openxmlformats.org/officeDocument/2006/relationships/tags" Target="../tags/tag701.xml"/><Relationship Id="rId2" Type="http://schemas.openxmlformats.org/officeDocument/2006/relationships/tags" Target="../tags/tag700.xml"/><Relationship Id="rId1" Type="http://schemas.openxmlformats.org/officeDocument/2006/relationships/tags" Target="../tags/tag69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5.xml"/><Relationship Id="rId1" Type="http://schemas.openxmlformats.org/officeDocument/2006/relationships/tags" Target="../tags/tag70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06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0.xml"/><Relationship Id="rId3" Type="http://schemas.openxmlformats.org/officeDocument/2006/relationships/tags" Target="../tags/tag709.xml"/><Relationship Id="rId2" Type="http://schemas.openxmlformats.org/officeDocument/2006/relationships/tags" Target="../tags/tag708.xml"/><Relationship Id="rId1" Type="http://schemas.openxmlformats.org/officeDocument/2006/relationships/tags" Target="../tags/tag70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711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3.xml"/><Relationship Id="rId2" Type="http://schemas.openxmlformats.org/officeDocument/2006/relationships/image" Target="../media/image12.png"/><Relationship Id="rId1" Type="http://schemas.openxmlformats.org/officeDocument/2006/relationships/tags" Target="../tags/tag7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4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723.xml"/><Relationship Id="rId8" Type="http://schemas.openxmlformats.org/officeDocument/2006/relationships/tags" Target="../tags/tag722.xml"/><Relationship Id="rId7" Type="http://schemas.openxmlformats.org/officeDocument/2006/relationships/tags" Target="../tags/tag721.xml"/><Relationship Id="rId6" Type="http://schemas.openxmlformats.org/officeDocument/2006/relationships/tags" Target="../tags/tag720.xml"/><Relationship Id="rId5" Type="http://schemas.openxmlformats.org/officeDocument/2006/relationships/tags" Target="../tags/tag719.xml"/><Relationship Id="rId4" Type="http://schemas.openxmlformats.org/officeDocument/2006/relationships/tags" Target="../tags/tag718.xml"/><Relationship Id="rId3" Type="http://schemas.openxmlformats.org/officeDocument/2006/relationships/tags" Target="../tags/tag717.xml"/><Relationship Id="rId2" Type="http://schemas.openxmlformats.org/officeDocument/2006/relationships/tags" Target="../tags/tag716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24.xml"/><Relationship Id="rId1" Type="http://schemas.openxmlformats.org/officeDocument/2006/relationships/tags" Target="../tags/tag7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5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0.xml"/><Relationship Id="rId4" Type="http://schemas.openxmlformats.org/officeDocument/2006/relationships/tags" Target="../tags/tag729.xml"/><Relationship Id="rId3" Type="http://schemas.openxmlformats.org/officeDocument/2006/relationships/tags" Target="../tags/tag728.xml"/><Relationship Id="rId2" Type="http://schemas.openxmlformats.org/officeDocument/2006/relationships/tags" Target="../tags/tag727.xml"/><Relationship Id="rId1" Type="http://schemas.openxmlformats.org/officeDocument/2006/relationships/tags" Target="../tags/tag7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73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" name="文本框 3" descr="IMG_76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5346065" y="35540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(0,0,0)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5988050" y="3762375"/>
            <a:ext cx="3455035" cy="6858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4"/>
            </p:custDataLst>
          </p:nvPr>
        </p:nvCxnSpPr>
        <p:spPr>
          <a:xfrm flipH="1">
            <a:off x="3851275" y="3969385"/>
            <a:ext cx="1600200" cy="279971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5"/>
            </p:custDataLst>
          </p:nvPr>
        </p:nvSpPr>
        <p:spPr>
          <a:xfrm>
            <a:off x="4251960" y="640080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hex_r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9399905" y="351536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hex_q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96875" y="910590"/>
            <a:ext cx="18592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之前使用的六边形坐标的库为</a:t>
            </a:r>
            <a:r>
              <a:rPr lang="en-US" altLang="zh-CN"/>
              <a:t>hexutils</a:t>
            </a:r>
            <a:r>
              <a:rPr lang="zh-CN" altLang="en-US"/>
              <a:t>，现在</a:t>
            </a:r>
            <a:r>
              <a:rPr lang="en-US" altLang="zh-CN"/>
              <a:t>pypi</a:t>
            </a:r>
            <a:r>
              <a:rPr lang="zh-CN" altLang="en-US"/>
              <a:t>上多了一个更新的</a:t>
            </a:r>
            <a:r>
              <a:rPr lang="en-US" altLang="zh-CN"/>
              <a:t>hexlogic</a:t>
            </a:r>
            <a:r>
              <a:rPr lang="zh-CN" altLang="en-US"/>
              <a:t>库，</a:t>
            </a:r>
            <a:r>
              <a:rPr lang="en-US" altLang="zh-CN"/>
              <a:t>hexlogic</a:t>
            </a:r>
            <a:r>
              <a:rPr lang="zh-CN" altLang="en-US"/>
              <a:t>库使用</a:t>
            </a:r>
            <a:r>
              <a:rPr lang="en-US" altLang="zh-CN"/>
              <a:t>qrs</a:t>
            </a:r>
            <a:r>
              <a:rPr lang="zh-CN" altLang="en-US"/>
              <a:t>立方坐标系，提供的功能更多，看起来比</a:t>
            </a:r>
            <a:r>
              <a:rPr lang="en-US" altLang="zh-CN"/>
              <a:t>hexutils</a:t>
            </a:r>
            <a:r>
              <a:rPr lang="zh-CN" altLang="en-US"/>
              <a:t>的前景更好。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现在使用</a:t>
            </a:r>
            <a:r>
              <a:rPr lang="en-US" altLang="zh-CN"/>
              <a:t>hexlogic</a:t>
            </a:r>
            <a:r>
              <a:rPr lang="zh-CN" altLang="en-US"/>
              <a:t>的坐标系制作一份地图坐标。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1300" y="285750"/>
            <a:ext cx="196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2024.1.19</a:t>
            </a:r>
            <a:r>
              <a:rPr lang="zh-CN" altLang="en-US"/>
              <a:t>更新</a:t>
            </a:r>
            <a:endParaRPr lang="zh-CN" altLang="en-US"/>
          </a:p>
        </p:txBody>
      </p:sp>
      <p:cxnSp>
        <p:nvCxnSpPr>
          <p:cNvPr id="8" name="直接箭头连接符 7"/>
          <p:cNvCxnSpPr/>
          <p:nvPr>
            <p:custDataLst>
              <p:tags r:id="rId7"/>
            </p:custDataLst>
          </p:nvPr>
        </p:nvCxnSpPr>
        <p:spPr>
          <a:xfrm flipH="1" flipV="1">
            <a:off x="3599180" y="328930"/>
            <a:ext cx="1792605" cy="30962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3568700" y="584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hex_s</a:t>
            </a:r>
            <a:endParaRPr lang="en-US" altLang="zh-CN"/>
          </a:p>
        </p:txBody>
      </p:sp>
      <p:sp>
        <p:nvSpPr>
          <p:cNvPr id="98" name="文本框 97"/>
          <p:cNvSpPr txBox="1"/>
          <p:nvPr>
            <p:custDataLst>
              <p:tags r:id="rId9"/>
            </p:custDataLst>
          </p:nvPr>
        </p:nvSpPr>
        <p:spPr>
          <a:xfrm>
            <a:off x="522541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(0,-1,1)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1" name="文本框 100"/>
          <p:cNvSpPr txBox="1"/>
          <p:nvPr>
            <p:custDataLst>
              <p:tags r:id="rId10"/>
            </p:custDataLst>
          </p:nvPr>
        </p:nvSpPr>
        <p:spPr>
          <a:xfrm>
            <a:off x="5152390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(0,-2,2)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5" name="文本框 104"/>
          <p:cNvSpPr txBox="1"/>
          <p:nvPr>
            <p:custDataLst>
              <p:tags r:id="rId11"/>
            </p:custDataLst>
          </p:nvPr>
        </p:nvSpPr>
        <p:spPr>
          <a:xfrm>
            <a:off x="5152390" y="188214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(0,-3,3)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6" name="文本框 105"/>
          <p:cNvSpPr txBox="1"/>
          <p:nvPr>
            <p:custDataLst>
              <p:tags r:id="rId12"/>
            </p:custDataLst>
          </p:nvPr>
        </p:nvSpPr>
        <p:spPr>
          <a:xfrm>
            <a:off x="5152390" y="12896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(0,-4,4)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7" name="文本框 106"/>
          <p:cNvSpPr txBox="1"/>
          <p:nvPr>
            <p:custDataLst>
              <p:tags r:id="rId13"/>
            </p:custDataLst>
          </p:nvPr>
        </p:nvSpPr>
        <p:spPr>
          <a:xfrm>
            <a:off x="5152390" y="7359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(0,-5,5)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8" name="文本框 107"/>
          <p:cNvSpPr txBox="1"/>
          <p:nvPr>
            <p:custDataLst>
              <p:tags r:id="rId14"/>
            </p:custDataLst>
          </p:nvPr>
        </p:nvSpPr>
        <p:spPr>
          <a:xfrm>
            <a:off x="5152390" y="210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(0,-6,6)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15"/>
            </p:custDataLst>
          </p:nvPr>
        </p:nvSpPr>
        <p:spPr>
          <a:xfrm>
            <a:off x="534606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(0,1,-1)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0" name="文本框 109"/>
          <p:cNvSpPr txBox="1"/>
          <p:nvPr>
            <p:custDataLst>
              <p:tags r:id="rId16"/>
            </p:custDataLst>
          </p:nvPr>
        </p:nvSpPr>
        <p:spPr>
          <a:xfrm>
            <a:off x="5451475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(0,2,-2)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1" name="文本框 110"/>
          <p:cNvSpPr txBox="1"/>
          <p:nvPr>
            <p:custDataLst>
              <p:tags r:id="rId17"/>
            </p:custDataLst>
          </p:nvPr>
        </p:nvSpPr>
        <p:spPr>
          <a:xfrm>
            <a:off x="545147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(0,3,-3)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2" name="文本框 111"/>
          <p:cNvSpPr txBox="1"/>
          <p:nvPr>
            <p:custDataLst>
              <p:tags r:id="rId18"/>
            </p:custDataLst>
          </p:nvPr>
        </p:nvSpPr>
        <p:spPr>
          <a:xfrm>
            <a:off x="5521325" y="6055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(0,4,-4)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9"/>
            </p:custDataLst>
          </p:nvPr>
        </p:nvSpPr>
        <p:spPr>
          <a:xfrm>
            <a:off x="5794375" y="32670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(1,-1,0)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396621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上一层级阶段：比如大的出牌阶段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76099"/>
            <a:ext cx="1423976" cy="1258551"/>
          </a:xfrm>
          <a:custGeom>
            <a:avLst/>
            <a:gdLst>
              <a:gd name="connsiteX0" fmla="*/ 0 w 2242"/>
              <a:gd name="connsiteY0" fmla="*/ 26 h 1981"/>
              <a:gd name="connsiteX1" fmla="*/ 1261 w 2242"/>
              <a:gd name="connsiteY1" fmla="*/ 170 h 1981"/>
              <a:gd name="connsiteX2" fmla="*/ 2161 w 2242"/>
              <a:gd name="connsiteY2" fmla="*/ 1118 h 1981"/>
              <a:gd name="connsiteX3" fmla="*/ 2233 w 2242"/>
              <a:gd name="connsiteY3" fmla="*/ 1982 h 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2" h="1982">
                <a:moveTo>
                  <a:pt x="0" y="26"/>
                </a:moveTo>
                <a:cubicBezTo>
                  <a:pt x="95" y="17"/>
                  <a:pt x="621" y="-80"/>
                  <a:pt x="1261" y="170"/>
                </a:cubicBezTo>
                <a:cubicBezTo>
                  <a:pt x="1589" y="348"/>
                  <a:pt x="2041" y="698"/>
                  <a:pt x="2161" y="1118"/>
                </a:cubicBezTo>
                <a:cubicBezTo>
                  <a:pt x="2281" y="1538"/>
                  <a:pt x="2233" y="1963"/>
                  <a:pt x="2233" y="198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78340" y="345313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40445" y="38417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9790430" y="4939030"/>
            <a:ext cx="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>
            <p:custDataLst>
              <p:tags r:id="rId5"/>
            </p:custDataLst>
          </p:nvPr>
        </p:nvSpPr>
        <p:spPr>
          <a:xfrm>
            <a:off x="9540875" y="526796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1730" y="5637530"/>
            <a:ext cx="274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出完牌之后</a:t>
            </a:r>
            <a:r>
              <a:rPr lang="en-US" altLang="zh-CN"/>
              <a:t>break</a:t>
            </a:r>
            <a:r>
              <a:rPr lang="zh-CN" altLang="en-US"/>
              <a:t>退出当前循环，自动回到上一循环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技能的使用问题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在现在版本的技能实现中，技能会有一个</a:t>
            </a:r>
            <a:r>
              <a:rPr lang="en-US" altLang="zh-CN"/>
              <a:t>use()</a:t>
            </a:r>
            <a:r>
              <a:rPr lang="zh-CN" altLang="en-US"/>
              <a:t>函数，但这个</a:t>
            </a:r>
            <a:r>
              <a:rPr lang="en-US" altLang="zh-CN"/>
              <a:t>use</a:t>
            </a:r>
            <a:r>
              <a:rPr lang="zh-CN" altLang="en-US"/>
              <a:t>函数的目标是不确定的，如果在写敌人的</a:t>
            </a:r>
            <a:r>
              <a:rPr lang="en-US" altLang="zh-CN"/>
              <a:t>ai</a:t>
            </a:r>
            <a:r>
              <a:rPr lang="zh-CN" altLang="en-US"/>
              <a:t>时其实还好，但是写到</a:t>
            </a:r>
            <a:r>
              <a:rPr lang="en-US" altLang="zh-CN"/>
              <a:t>ui</a:t>
            </a:r>
            <a:r>
              <a:rPr lang="zh-CN" altLang="en-US"/>
              <a:t>交互的时候，我必须提前有一个问询的过程，询问技能需要什么输入。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因此，带有主动效果的技能，也就是需要实现</a:t>
            </a:r>
            <a:r>
              <a:rPr lang="en-US" altLang="zh-CN"/>
              <a:t>use()</a:t>
            </a:r>
            <a:r>
              <a:rPr lang="zh-CN" altLang="en-US"/>
              <a:t>函数的技能，都需要写一个</a:t>
            </a:r>
            <a:r>
              <a:rPr lang="en-US" altLang="zh-CN"/>
              <a:t>give_use_parameter()</a:t>
            </a:r>
            <a:r>
              <a:rPr lang="zh-CN" altLang="en-US"/>
              <a:t>函数，给出</a:t>
            </a:r>
            <a:r>
              <a:rPr lang="en-US" altLang="zh-CN"/>
              <a:t>use()</a:t>
            </a:r>
            <a:r>
              <a:rPr lang="zh-CN" altLang="en-US"/>
              <a:t>所需要的参数，这样在</a:t>
            </a:r>
            <a:r>
              <a:rPr lang="en-US" altLang="zh-CN"/>
              <a:t>ui</a:t>
            </a:r>
            <a:r>
              <a:rPr lang="zh-CN" altLang="en-US"/>
              <a:t>的调用过程中，就可以实现先问询，调用技能的</a:t>
            </a:r>
            <a:r>
              <a:rPr lang="en-US" altLang="zh-CN">
                <a:sym typeface="+mn-ea"/>
              </a:rPr>
              <a:t>give_use_parameter()</a:t>
            </a:r>
            <a:r>
              <a:rPr lang="zh-CN" altLang="en-US">
                <a:sym typeface="+mn-ea"/>
              </a:rPr>
              <a:t>，根据获得的参数列表来找对应的参数，然后</a:t>
            </a:r>
            <a:r>
              <a:rPr lang="en-US" altLang="zh-CN">
                <a:sym typeface="+mn-ea"/>
              </a:rPr>
              <a:t>use()</a:t>
            </a:r>
            <a:r>
              <a:rPr lang="zh-CN" altLang="zh-CN">
                <a:sym typeface="+mn-ea"/>
              </a:rPr>
              <a:t>，没有主动技能的就返回个</a:t>
            </a:r>
            <a:r>
              <a:rPr lang="en-US" altLang="zh-CN">
                <a:sym typeface="+mn-ea"/>
              </a:rPr>
              <a:t>False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我现在实现的唯一一个主动技能是日光耀耀的上标记技能，在</a:t>
            </a:r>
            <a:r>
              <a:rPr lang="en-US" altLang="zh-CN">
                <a:sym typeface="+mn-ea"/>
              </a:rPr>
              <a:t>test_code_5.py</a:t>
            </a:r>
            <a:r>
              <a:rPr lang="zh-CN" altLang="en-US">
                <a:sym typeface="+mn-ea"/>
              </a:rPr>
              <a:t>里面先不管，让代码跑起来先，等过几天再重构日光耀耀主动技能和</a:t>
            </a:r>
            <a:r>
              <a:rPr lang="en-US" altLang="zh-CN">
                <a:sym typeface="+mn-ea"/>
              </a:rPr>
              <a:t>test_code_5.py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当装备栏已经有装备的时候，可以选择主动将装备弃置，这是正常操作。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当想要装上新装备时，会自动将已装备的装备弃置，这是可以理解的。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现在出现了一个问题，</a:t>
            </a:r>
            <a:r>
              <a:rPr lang="en-US" altLang="zh-CN"/>
              <a:t>1</a:t>
            </a:r>
            <a:r>
              <a:rPr lang="zh-CN" altLang="en-US"/>
              <a:t>、逆元素不能主动弃置，逆元素的使用应该走</a:t>
            </a:r>
            <a:r>
              <a:rPr lang="en-US" altLang="zh-CN"/>
              <a:t>use_card</a:t>
            </a:r>
            <a:r>
              <a:rPr lang="zh-CN" altLang="en-US"/>
              <a:t>这个通用的接口，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逆元素的弃置应该走</a:t>
            </a:r>
            <a:r>
              <a:rPr lang="en-US" altLang="zh-CN"/>
              <a:t>unmount_item()</a:t>
            </a:r>
            <a:r>
              <a:rPr lang="zh-CN" altLang="en-US"/>
              <a:t>这个通用的接口，这样方便挂</a:t>
            </a:r>
            <a:r>
              <a:rPr lang="en-US" altLang="zh-CN"/>
              <a:t>hook</a:t>
            </a:r>
            <a:r>
              <a:rPr lang="zh-CN" altLang="en-US"/>
              <a:t>后</a:t>
            </a:r>
            <a:r>
              <a:rPr lang="en-US" altLang="zh-CN"/>
              <a:t>hook</a:t>
            </a:r>
            <a:r>
              <a:rPr lang="zh-CN" altLang="en-US"/>
              <a:t>正常生效。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那么</a:t>
            </a:r>
            <a:r>
              <a:rPr lang="en-US" altLang="zh-CN"/>
              <a:t>——</a:t>
            </a:r>
            <a:r>
              <a:rPr lang="zh-CN" altLang="en-US"/>
              <a:t>逆元素在不能主动弃置的情况下，怎么走</a:t>
            </a:r>
            <a:r>
              <a:rPr lang="en-US" altLang="zh-CN"/>
              <a:t>unmount_item()</a:t>
            </a:r>
            <a:r>
              <a:rPr lang="zh-CN" altLang="en-US"/>
              <a:t>这个接口呢</a:t>
            </a:r>
            <a:r>
              <a:rPr lang="en-US" altLang="zh-CN"/>
              <a:t>?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我现在太困了，没有办法思考出一个合理的解决方案出来。脑袋里只有疲惫，中午不休息的话，下午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点左右的强度实在是太大了，哪怕上午其实没有干什么重活。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现在问题在于逆元素不能主动弃置的逻辑写在哪里，理论上来说，如果写在</a:t>
            </a:r>
            <a:r>
              <a:rPr lang="en-US" altLang="zh-CN"/>
              <a:t>use_card()</a:t>
            </a:r>
            <a:r>
              <a:rPr lang="zh-CN" altLang="en-US"/>
              <a:t>里面，做一次逆元素的判定、或者装备的判定，也是可以的，或者写在</a:t>
            </a:r>
            <a:r>
              <a:rPr lang="en-US" altLang="zh-CN"/>
              <a:t>unmount_item()</a:t>
            </a:r>
            <a:r>
              <a:rPr lang="zh-CN" altLang="en-US"/>
              <a:t>里面，让</a:t>
            </a:r>
            <a:r>
              <a:rPr lang="en-US" altLang="zh-CN"/>
              <a:t>unmount_item()</a:t>
            </a:r>
            <a:r>
              <a:rPr lang="zh-CN" altLang="en-US"/>
              <a:t>额外接受一个卡牌的参数，当有卡牌参数传进来时，</a:t>
            </a:r>
            <a:r>
              <a:rPr lang="en-US" altLang="zh-CN"/>
              <a:t>unmount_item()</a:t>
            </a:r>
            <a:r>
              <a:rPr lang="zh-CN" altLang="en-US"/>
              <a:t>就起到自动卸下装备的逻辑，没有参数传进来时，就视为主动主动卸下装备。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045" y="3305175"/>
            <a:ext cx="4324350" cy="247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815" y="3718560"/>
            <a:ext cx="395097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这里传入的</a:t>
            </a:r>
            <a:r>
              <a:rPr lang="en-US" altLang="zh-CN"/>
              <a:t>card</a:t>
            </a:r>
            <a:r>
              <a:rPr lang="zh-CN" altLang="en-US"/>
              <a:t>是指被弃置的卡牌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73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9761</Words>
  <Application>WPS 演示</Application>
  <PresentationFormat>宽屏</PresentationFormat>
  <Paragraphs>1440</Paragraphs>
  <Slides>52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输入互动的思考</vt:lpstr>
      <vt:lpstr>PowerPoint 演示文稿</vt:lpstr>
      <vt:lpstr>技能的使用问题</vt:lpstr>
      <vt:lpstr>装备的自动弃置</vt:lpstr>
      <vt:lpstr>装备的自动弃置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俞家鑫</cp:lastModifiedBy>
  <cp:revision>207</cp:revision>
  <dcterms:created xsi:type="dcterms:W3CDTF">2019-06-19T02:08:00Z</dcterms:created>
  <dcterms:modified xsi:type="dcterms:W3CDTF">2024-01-19T03:50:12Z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C998C6B669F04F89AAF37996FC448D6D_11</vt:lpwstr>
  </property>
</Properties>
</file>